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4"/>
  </p:sldMasterIdLst>
  <p:notesMasterIdLst>
    <p:notesMasterId r:id="rId6"/>
  </p:notesMasterIdLst>
  <p:sldIdLst>
    <p:sldId id="256" r:id="rId5"/>
  </p:sldIdLst>
  <p:sldSz cx="21383625" cy="30275213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Ubuntu" panose="020B0504030602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4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3955" autoAdjust="0"/>
  </p:normalViewPr>
  <p:slideViewPr>
    <p:cSldViewPr snapToGrid="0">
      <p:cViewPr varScale="1">
        <p:scale>
          <a:sx n="15" d="100"/>
          <a:sy n="15" d="100"/>
        </p:scale>
        <p:origin x="2104" y="132"/>
      </p:cViewPr>
      <p:guideLst>
        <p:guide orient="horz" pos="9534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69323-243F-42B0-91C5-0AD1ECF47D01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E4F398-F8F5-4868-BE6B-81C66B95410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3567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1pPr>
    <a:lvl2pPr marL="1293942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2pPr>
    <a:lvl3pPr marL="2587885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3pPr>
    <a:lvl4pPr marL="3881824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4pPr>
    <a:lvl5pPr marL="5175770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5pPr>
    <a:lvl6pPr marL="6469709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6pPr>
    <a:lvl7pPr marL="7763652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7pPr>
    <a:lvl8pPr marL="9057594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8pPr>
    <a:lvl9pPr marL="10351536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The fonts are embedded in the PPT slide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You can change the font sizes</a:t>
            </a:r>
            <a:r>
              <a:rPr lang="en-US" baseline="0" dirty="0"/>
              <a:t> to get a desirable fit </a:t>
            </a:r>
          </a:p>
          <a:p>
            <a:pPr marL="228600" marR="0" lvl="0" indent="-228600" algn="l" defTabSz="25878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/>
              <a:t>The smallest font size used should be 26 for main</a:t>
            </a:r>
            <a:r>
              <a:rPr lang="en-US" baseline="0" dirty="0"/>
              <a:t> content, 22 for captions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/>
              <a:t>To change the photo, right click &gt; Change Picture…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/>
              <a:t>When adding more photos, duplicate the current photo to achieve a consistent style</a:t>
            </a:r>
          </a:p>
          <a:p>
            <a:pPr marL="228600" indent="-228600">
              <a:buFont typeface="+mj-lt"/>
              <a:buAutoNum type="arabicPeriod"/>
            </a:pP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E4F398-F8F5-4868-BE6B-81C66B954108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01204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7170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9333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8229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4942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6296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4211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68717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3132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96831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08223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369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30620-8B39-4499-A3A2-AF427CE3BB1F}" type="datetimeFigureOut">
              <a:rPr lang="en-SG" smtClean="0"/>
              <a:t>1/7/2022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18239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21066499@myrp.edu.sg" TargetMode="External"/><Relationship Id="rId13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hyperlink" Target="mailto:21066364@myrp.edu.s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sentosa.com.sg/" TargetMode="External"/><Relationship Id="rId11" Type="http://schemas.openxmlformats.org/officeDocument/2006/relationships/hyperlink" Target="mailto:21066631@myrp.edu.sg" TargetMode="External"/><Relationship Id="rId5" Type="http://schemas.openxmlformats.org/officeDocument/2006/relationships/hyperlink" Target="http://www.sentosa.gov.sg/" TargetMode="External"/><Relationship Id="rId10" Type="http://schemas.openxmlformats.org/officeDocument/2006/relationships/hyperlink" Target="mailto:21066261@myrp.edu.sg" TargetMode="External"/><Relationship Id="rId4" Type="http://schemas.openxmlformats.org/officeDocument/2006/relationships/image" Target="../media/image2.png"/><Relationship Id="rId9" Type="http://schemas.openxmlformats.org/officeDocument/2006/relationships/hyperlink" Target="mailto:21066645@myrp.edu.sg" TargetMode="External"/><Relationship Id="rId1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5157" y="3684477"/>
            <a:ext cx="1342382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Ubuntu" panose="020B0504030602030204" pitchFamily="34" charset="0"/>
              </a:rPr>
              <a:t>SDC GIE NLP</a:t>
            </a:r>
            <a:endParaRPr lang="en-SG" sz="10000" b="1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1064241" y="7440436"/>
            <a:ext cx="19255142" cy="21756672"/>
          </a:xfrm>
          <a:prstGeom prst="round2DiagRect">
            <a:avLst>
              <a:gd name="adj1" fmla="val 511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4412"/>
          </a:p>
        </p:txBody>
      </p:sp>
      <p:sp>
        <p:nvSpPr>
          <p:cNvPr id="7" name="TextBox 6"/>
          <p:cNvSpPr txBox="1"/>
          <p:nvPr/>
        </p:nvSpPr>
        <p:spPr>
          <a:xfrm>
            <a:off x="835152" y="5512716"/>
            <a:ext cx="1382174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Ubuntu" panose="020B0504030602030204" pitchFamily="34" charset="0"/>
              </a:rPr>
              <a:t>Sentosa Development Corporation: Guest Experience Feedback Insights</a:t>
            </a:r>
            <a:endParaRPr lang="en-SG" sz="60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24342" y="8385665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Project Description &amp; Benefits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24342" y="9339204"/>
            <a:ext cx="8853829" cy="629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Extract publicly available data posted online from social media platforms and travel reviews by overseas visitors to Sentosa in their native languages (non-English) to analyse one of the four biggest tourists’ countries specified (India, Malaysia, China, Indonesia) for brand monitoring and market trends identification. </a:t>
            </a:r>
          </a:p>
          <a:p>
            <a:pPr algn="just"/>
            <a:endParaRPr lang="en-SG" sz="31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Natural Language Processing (NLP) provides meaningful insights into potential service keywords and sentiments useful for strategizing market share growth and customer satisfaction improvement.</a:t>
            </a:r>
            <a:endParaRPr lang="en-SG" sz="3100" b="1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6" b="446"/>
          <a:stretch/>
        </p:blipFill>
        <p:spPr>
          <a:xfrm>
            <a:off x="11231075" y="9339201"/>
            <a:ext cx="8016214" cy="5346832"/>
          </a:xfrm>
          <a:prstGeom prst="round2Diag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24339" y="16063758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Solution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24346" y="17041189"/>
            <a:ext cx="1752294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Minimum viable product (MVP) with multi-lingual textual data pre-processing and visualization for informal socio-linguistics such as emoji/emoticon and slang/abbreviation utilizing web-scrapping, Part-of-speech (POS) tagging, n-grams (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uni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-grams / bi-grams / tri-grams), topic modelling and labelling, word clouds, sentiment analysis and text summarization.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1231075" y="13981920"/>
            <a:ext cx="7224771" cy="69637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dirty="0">
                <a:latin typeface="Ubuntu" panose="020B0504030602030204" pitchFamily="34" charset="0"/>
              </a:rPr>
              <a:t>  Bahasa Indonesia word cloud</a:t>
            </a:r>
            <a:endParaRPr lang="en-SG" sz="2200" dirty="0">
              <a:latin typeface="Ubuntu" panose="020B0504030602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24339" y="22051109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Industry Partner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142581" y="23451310"/>
            <a:ext cx="8232796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Sentosa Development Corporation (SDC)</a:t>
            </a:r>
          </a:p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39 Artillery Avenue Singapore 099958</a:t>
            </a:r>
          </a:p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  <a:hlinkClick r:id="rId5"/>
              </a:rPr>
              <a:t>www.sentosa.gov.sg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/ 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  <a:hlinkClick r:id="rId6"/>
              </a:rPr>
              <a:t>www.sentosa.com.sg</a:t>
            </a:r>
            <a:endParaRPr lang="en-SG" sz="31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(65) 6275 0388 (phone) / 6274 774 (fax)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633" y="23218251"/>
            <a:ext cx="3050757" cy="2266275"/>
          </a:xfrm>
          <a:prstGeom prst="rect">
            <a:avLst/>
          </a:prstGeom>
        </p:spPr>
      </p:pic>
      <p:sp>
        <p:nvSpPr>
          <p:cNvPr id="3" name="Round Diagonal Corner Rectangle 2"/>
          <p:cNvSpPr/>
          <p:nvPr/>
        </p:nvSpPr>
        <p:spPr>
          <a:xfrm>
            <a:off x="1989627" y="26529674"/>
            <a:ext cx="18329756" cy="1920273"/>
          </a:xfrm>
          <a:prstGeom prst="round2Diag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bg1">
                  <a:shade val="100000"/>
                  <a:satMod val="115000"/>
                  <a:alpha val="0"/>
                  <a:lumMod val="10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3" rtlCol="0" anchor="ctr"/>
          <a:lstStyle/>
          <a:p>
            <a:r>
              <a:rPr lang="en-SG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Team IC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Alfred Tan Hsien Boon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  <a:hlinkClick r:id="rId8"/>
              </a:rPr>
              <a:t>21066499@myrp.edu.sg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r>
              <a:rPr lang="en-SG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Project Members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Luqman Hakim Bin Abdullah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  <a:hlinkClick r:id="rId9"/>
              </a:rPr>
              <a:t>21066645@myrp.edu.sg</a:t>
            </a: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Kelvin Thor </a:t>
            </a: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  <a:hlinkClick r:id="rId10"/>
              </a:rPr>
              <a:t>21066261@myrp.edu.sg</a:t>
            </a: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Ng Shu Wee Gina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  <a:hlinkClick r:id="rId11"/>
              </a:rPr>
              <a:t>21066631@myrp.edu.sg</a:t>
            </a: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Tan Hui Zi, </a:t>
            </a:r>
            <a:r>
              <a:rPr 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Odelia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  <a:hlinkClick r:id="rId12"/>
              </a:rPr>
              <a:t>21066364@myrp.edu.sg</a:t>
            </a: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endParaRPr lang="en-SG" sz="26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1DB104-11FE-793F-8A44-BA884A54DC86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582" y="22653381"/>
            <a:ext cx="6175343" cy="3703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C88C27-9148-0CDB-8B1D-A1A22A045AF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949" y="19742040"/>
            <a:ext cx="18333725" cy="175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79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0E046893148844A624025BA4080458" ma:contentTypeVersion="18" ma:contentTypeDescription="Create a new document." ma:contentTypeScope="" ma:versionID="37ca1442b74c3ca80b68b3861fcc91bd">
  <xsd:schema xmlns:xsd="http://www.w3.org/2001/XMLSchema" xmlns:xs="http://www.w3.org/2001/XMLSchema" xmlns:p="http://schemas.microsoft.com/office/2006/metadata/properties" xmlns:ns1="http://schemas.microsoft.com/sharepoint/v3" xmlns:ns2="bdec0642-fb12-47a1-aa0f-9d5e37c177c2" xmlns:ns3="2ed51645-7b15-47ac-82a0-1cdd6b8f4900" targetNamespace="http://schemas.microsoft.com/office/2006/metadata/properties" ma:root="true" ma:fieldsID="5f4c5141249e5fdac7f2d738e602b019" ns1:_="" ns2:_="" ns3:_="">
    <xsd:import namespace="http://schemas.microsoft.com/sharepoint/v3"/>
    <xsd:import namespace="bdec0642-fb12-47a1-aa0f-9d5e37c177c2"/>
    <xsd:import namespace="2ed51645-7b15-47ac-82a0-1cdd6b8f49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1:_ip_UnifiedCompliancePolicyProperties" minOccurs="0"/>
                <xsd:element ref="ns1:_ip_UnifiedCompliancePolicyUIAction" minOccurs="0"/>
                <xsd:element ref="ns2:MediaServiceLocatio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9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ec0642-fb12-47a1-aa0f-9d5e37c177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d754bec2-9c12-4dff-9bba-47e6622608a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d51645-7b15-47ac-82a0-1cdd6b8f4900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f643d4c8-3a95-471b-bcc1-13bbd6a946dc}" ma:internalName="TaxCatchAll" ma:showField="CatchAllData" ma:web="2ed51645-7b15-47ac-82a0-1cdd6b8f49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TaxCatchAll xmlns="2ed51645-7b15-47ac-82a0-1cdd6b8f4900" xsi:nil="true"/>
    <lcf76f155ced4ddcb4097134ff3c332f xmlns="bdec0642-fb12-47a1-aa0f-9d5e37c177c2">
      <Terms xmlns="http://schemas.microsoft.com/office/infopath/2007/PartnerControls"/>
    </lcf76f155ced4ddcb4097134ff3c332f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27B4817-0130-4279-AE48-F09E03BD046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5E6CE1-37B9-4ED9-85CF-FCB44D9FAE1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dec0642-fb12-47a1-aa0f-9d5e37c177c2"/>
    <ds:schemaRef ds:uri="2ed51645-7b15-47ac-82a0-1cdd6b8f490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E31D42-B373-4D74-ACD3-26557D32803B}">
  <ds:schemaRefs>
    <ds:schemaRef ds:uri="http://schemas.microsoft.com/sharepoint/v3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2006/metadata/properties"/>
    <ds:schemaRef ds:uri="bdec0642-fb12-47a1-aa0f-9d5e37c177c2"/>
    <ds:schemaRef ds:uri="http://schemas.microsoft.com/office/infopath/2007/PartnerControls"/>
    <ds:schemaRef ds:uri="2ed51645-7b15-47ac-82a0-1cdd6b8f4900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</TotalTime>
  <Words>327</Words>
  <Application>Microsoft Office PowerPoint</Application>
  <PresentationFormat>Custom</PresentationFormat>
  <Paragraphs>32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Ubuntu</vt:lpstr>
      <vt:lpstr>Calibri Light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Azhar Kamar</dc:creator>
  <cp:lastModifiedBy>Odelia Tan</cp:lastModifiedBy>
  <cp:revision>55</cp:revision>
  <dcterms:created xsi:type="dcterms:W3CDTF">2020-03-02T07:22:17Z</dcterms:created>
  <dcterms:modified xsi:type="dcterms:W3CDTF">2022-07-01T01:49:39Z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0x0101004E0E046893148844A624025BA4080458</vt:lpwstr>
  </property>
</Properties>
</file>

<file path=docProps/thumbnail.jpeg>
</file>